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B3F05D-C7E3-4954-A590-D4B692619604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0DB7FF-D1F4-4FFE-9D9E-02F1EA10CB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ΠΑΡΟΥΣΙΑΣΗ ΤΗΣ ΕΦΑΡΜΟΓΗΣ «</a:t>
            </a:r>
            <a:r>
              <a:rPr lang="en-US" dirty="0" err="1" smtClean="0"/>
              <a:t>GreenUpAxd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199704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algn="ctr"/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ΟΜΑΔΑ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&lt;&lt;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ΣΧΟΛΕΙΑ  ΠΡΕΣΒΕΙΣ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ΤΟΥ ΕΥΡΩΠΑΙΚΟΥ ΚΟΙΝΟΒΟΥΛΙΟΥ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&gt;&gt;</a:t>
            </a:r>
            <a:endParaRPr lang="el-G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r>
              <a:rPr lang="el-GR" b="1" spc="50" baseline="3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ο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ΓΕΝΙΚΟ ΛΥΚΕΙΟ ΑΛΕΞΑΝΔΡΟΥΠΟΛΗΣ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3 - Εικόνα" descr="epa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816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l-GR" sz="2800" dirty="0" smtClean="0"/>
              <a:t>Ως μέρος των δράσεων </a:t>
            </a:r>
            <a:r>
              <a:rPr lang="el-GR" sz="2800" dirty="0" smtClean="0"/>
              <a:t>της</a:t>
            </a:r>
            <a:r>
              <a:rPr lang="el-GR" sz="2800" dirty="0" smtClean="0"/>
              <a:t> ομάδας μας για το πρόγραμμα </a:t>
            </a:r>
            <a:r>
              <a:rPr lang="el-GR" sz="2800" dirty="0" smtClean="0"/>
              <a:t>«Σχολεία Πρέσβεις του Ευρωπαϊκού Κοινοβουλίου» </a:t>
            </a:r>
            <a:r>
              <a:rPr lang="el-GR" sz="2800" dirty="0" smtClean="0"/>
              <a:t>αποφασίσαμε </a:t>
            </a:r>
            <a:r>
              <a:rPr lang="el-GR" sz="2800" dirty="0" smtClean="0"/>
              <a:t>να δημιουργήσουμε μια εφαρμογή, η οποία έχει περιβαλλοντικό χαρακτήρα και θα βοηθήσει τη πόλη μας να γίνει πιο «Πράσινη».</a:t>
            </a:r>
          </a:p>
          <a:p>
            <a:pPr lvl="1"/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ΠΩΣ ΞΕΚΙΝΗΣΕ ΤΟ </a:t>
            </a:r>
            <a:r>
              <a:rPr lang="en-US" dirty="0" smtClean="0"/>
              <a:t>PROJECT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 της εφαρμογής μας είναι να επιτρέπουμε σε κάθε κάτοικο της πόλης να καταγράφει και να στέλνει μέσω </a:t>
            </a:r>
            <a:r>
              <a:rPr lang="en-US" dirty="0" smtClean="0"/>
              <a:t>email </a:t>
            </a:r>
            <a:r>
              <a:rPr lang="el-GR" dirty="0" smtClean="0"/>
              <a:t>στην </a:t>
            </a:r>
            <a:r>
              <a:rPr lang="en-US" dirty="0" smtClean="0"/>
              <a:t>Y</a:t>
            </a:r>
            <a:r>
              <a:rPr lang="el-GR" dirty="0" smtClean="0"/>
              <a:t>υπηρεσία  Περιβάλλοντος του Δήμου, </a:t>
            </a:r>
            <a:r>
              <a:rPr lang="el-GR" dirty="0" smtClean="0"/>
              <a:t>τυχόν </a:t>
            </a:r>
            <a:r>
              <a:rPr lang="el-GR" dirty="0" smtClean="0"/>
              <a:t>προβλήματα (όπως </a:t>
            </a:r>
            <a:r>
              <a:rPr lang="el-GR" sz="1400" dirty="0" smtClean="0">
                <a:solidFill>
                  <a:srgbClr val="FF0000"/>
                </a:solidFill>
              </a:rPr>
              <a:t>ΠΑΡΑΒΙΑΣΗ ΠΕΡΙΒΑΛΛΟΝΤΙΚΩΝ ΚΑΝΟΝΩΝ , ΠΑΡΑΓΕΜΙΣΜΕΝΟΣ/ΣΠΑΣΜΕΝΟΣ/ΧΑΛΑΣΜΕΝΟΣ ΚΑΔΟΣ , ΣΥΝΤΗΡΗΣΗ ΠΑΡΚΩΝ / ΝΗΣΙΔΩΝ , ΚΟΠΗ ΔΕΝΔΡΩΝ , ΠΕΡΙΣΥΛΛΟΓΗ </a:t>
            </a:r>
            <a:r>
              <a:rPr lang="el-GR" sz="1400" dirty="0" smtClean="0">
                <a:solidFill>
                  <a:srgbClr val="FF0000"/>
                </a:solidFill>
              </a:rPr>
              <a:t>ΟΓΚΩΔΩΝ </a:t>
            </a:r>
            <a:r>
              <a:rPr lang="el-GR" sz="1400" dirty="0" smtClean="0">
                <a:solidFill>
                  <a:srgbClr val="FF0000"/>
                </a:solidFill>
              </a:rPr>
              <a:t>ΑΝΤΙΚΕΙΜΕΝΩΝ ,  ΑΔΕΣΠΟΤΑ ΖΩΑ</a:t>
            </a:r>
            <a:r>
              <a:rPr lang="el-GR" dirty="0" smtClean="0"/>
              <a:t>),έτσι ώστε να γίνει πιο σύντομη και εύκολη η αντιμετώπιση τους και συνεπώς να παραμείνει η πόλη μας καθαρή.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ΑΚΡΙΒΩΣ ΕΊΝΑΙ Η ΕΦΑΡΜΟΓΗ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creenshot app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676400"/>
            <a:ext cx="2723120" cy="4525962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ΠΩΣ ΛΕΙΤΟΥΡΓΕΙ ΒΗΜΑ ΠΡΟΣ ΒΗΜΑ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304800" y="22860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Αρχικά ο χρήστης καλωσορίζεται στην εφαρμογή σε αυτήν την οθόνη, όπου μπορεί να μάθει περισσότερα για εμάς και την εφαρμογή και επίσης να μάθει πως </a:t>
            </a:r>
            <a:r>
              <a:rPr lang="el-GR" dirty="0" smtClean="0"/>
              <a:t>λειτουργεί </a:t>
            </a:r>
            <a:r>
              <a:rPr lang="el-GR" dirty="0" smtClean="0"/>
              <a:t>η εφαρμογή. Στη συνέχεια πατώντας το κουμπί      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ΞΕΚΙΝΑ ΤΩΡΑ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l-GR" dirty="0" smtClean="0"/>
              <a:t>χωρίς να χρειάζεται κάποια εγγραφή ή σύνδεση) συνεχίζει στην επόμενη οθόνη ώστε να προχωρήσει με την αναφορά του.</a:t>
            </a:r>
            <a:endParaRPr lang="el-GR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creensdhot app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219200"/>
            <a:ext cx="2693134" cy="4525962"/>
          </a:xfrm>
        </p:spPr>
      </p:pic>
      <p:sp>
        <p:nvSpPr>
          <p:cNvPr id="5" name="4 - TextBox"/>
          <p:cNvSpPr txBox="1"/>
          <p:nvPr/>
        </p:nvSpPr>
        <p:spPr>
          <a:xfrm>
            <a:off x="381000" y="2263676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Έπειτα ο χρήστης μεταφέρεται σε αυτήν την οθόνη, στην οποία σέρνοντας το βελάκι πάνω στον χάρτη επιλέγει τη τοποθεσία στην οποία βρίσκεται το συμβάν. Όταν επιβεβαιώσει τη τοποθεσία του πατάει το κουμπί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ΕΠΙΒΕΑΙΩΣΗ ΚΑΙ ΣΥΝΕΧΕΙΑ </a:t>
            </a:r>
            <a:r>
              <a:rPr lang="el-GR" dirty="0" smtClean="0"/>
              <a:t>για να καταλήξει στη τελευταία οθόνη.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creenshot app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447800"/>
            <a:ext cx="2718614" cy="4525962"/>
          </a:xfrm>
        </p:spPr>
      </p:pic>
      <p:sp>
        <p:nvSpPr>
          <p:cNvPr id="5" name="4 - TextBox"/>
          <p:cNvSpPr txBox="1"/>
          <p:nvPr/>
        </p:nvSpPr>
        <p:spPr>
          <a:xfrm>
            <a:off x="457200" y="1524000"/>
            <a:ext cx="449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Τέλος, στη συγκεκριμένη οθόνη ο χρήστης καλείται να επιλέξει τον τύπο του περιστατικού από μια λίστα προεπιλεγμένων επιλογών και να περιγράψει συνοπτικά το περιστατικό ώστε να διευκολύνει τις υπηρεσίες. Πατώντας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ΥΠΟΒΟΛΗ</a:t>
            </a:r>
            <a:r>
              <a:rPr lang="el-GR" dirty="0" smtClean="0"/>
              <a:t> η εφαρμογή αυτόματα θα ανοίγει την εφαρμογή του </a:t>
            </a:r>
            <a:r>
              <a:rPr lang="en-US" dirty="0" smtClean="0"/>
              <a:t>Email (Gmail- yahoo-outlook </a:t>
            </a:r>
            <a:r>
              <a:rPr lang="el-GR" dirty="0" smtClean="0"/>
              <a:t>ανάλογα με τον κάθε χρήστη) και θα συντάσσει αυτόματα το </a:t>
            </a:r>
            <a:r>
              <a:rPr lang="en-US" dirty="0" smtClean="0"/>
              <a:t>email</a:t>
            </a:r>
            <a:r>
              <a:rPr lang="el-GR" dirty="0" smtClean="0"/>
              <a:t>(παραλήπτης-θέμα-</a:t>
            </a:r>
            <a:r>
              <a:rPr lang="el-GR" dirty="0" err="1" smtClean="0"/>
              <a:t>κείμεν</a:t>
            </a:r>
            <a:r>
              <a:rPr lang="el-GR" dirty="0" smtClean="0"/>
              <a:t>ο)</a:t>
            </a:r>
            <a:r>
              <a:rPr lang="en-US" dirty="0" smtClean="0"/>
              <a:t> </a:t>
            </a:r>
            <a:r>
              <a:rPr lang="el-GR" dirty="0" smtClean="0"/>
              <a:t>με τον χρήστη να πρέπει μόνο να πατήσει ΑΠΟΣΤΟΛΗ.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/>
            <a:r>
              <a:rPr lang="el-GR" dirty="0" smtClean="0"/>
              <a:t>Η εφαρμογή είναι λειτουργικά έτοιμη και ελπίζουμε σε συνεργασία με εσάς σύντομα να μπορέσουμε να τη δημοσιεύσουμε στο </a:t>
            </a:r>
            <a:r>
              <a:rPr lang="en-US" dirty="0" smtClean="0"/>
              <a:t>Google Play Store </a:t>
            </a:r>
            <a:r>
              <a:rPr lang="el-GR" dirty="0" smtClean="0"/>
              <a:t>και να τη προωθήσουμε ώστε να μπει στο κινητό κάθε κατοίκου της Αλεξανδρούπολης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ΜΕΛΛΟΝ ΤΗΣ ΕΦΑΡΜΟΓΗΣ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349</Words>
  <Application>Microsoft Office PowerPoint</Application>
  <PresentationFormat>Προβολή στην οθόνη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Συγκέντρωση</vt:lpstr>
      <vt:lpstr>ΠΑΡΟΥΣΙΑΣΗ ΤΗΣ ΕΦΑΡΜΟΓΗΣ «GreenUpAxd»</vt:lpstr>
      <vt:lpstr>ΠΩΣ ΞΕΚΙΝΗΣΕ ΤΟ PROJECT</vt:lpstr>
      <vt:lpstr>ΤΙ ΑΚΡΙΒΩΣ ΕΊΝΑΙ Η ΕΦΑΡΜΟΓΗ</vt:lpstr>
      <vt:lpstr>ΠΩΣ ΛΕΙΤΟΥΡΓΕΙ ΒΗΜΑ ΠΡΟΣ ΒΗΜΑ</vt:lpstr>
      <vt:lpstr>Διαφάνεια 5</vt:lpstr>
      <vt:lpstr>Διαφάνεια 6</vt:lpstr>
      <vt:lpstr> ΤΟ ΜΕΛΛΟΝ ΤΗΣ ΕΦΑΡΜΟΓΗΣ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ΤΗΣ ΕΦΑΡΜΟΓΗΣ «…….»</dc:title>
  <dc:creator>User</dc:creator>
  <cp:lastModifiedBy>User</cp:lastModifiedBy>
  <cp:revision>12</cp:revision>
  <dcterms:created xsi:type="dcterms:W3CDTF">2024-03-02T16:01:59Z</dcterms:created>
  <dcterms:modified xsi:type="dcterms:W3CDTF">2024-03-02T18:45:13Z</dcterms:modified>
</cp:coreProperties>
</file>